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734DAD-6949-4359-90EE-5984A92B4D25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What is Cloud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Sameer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zulfi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A0EFD-F426-42FA-AD4D-8C2CDF174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" t="15935" b="16585"/>
          <a:stretch/>
        </p:blipFill>
        <p:spPr>
          <a:xfrm>
            <a:off x="211872" y="1092820"/>
            <a:ext cx="11980127" cy="462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54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FED82-A0A7-4A88-BC8F-77A85EA605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" b="12846"/>
          <a:stretch/>
        </p:blipFill>
        <p:spPr>
          <a:xfrm>
            <a:off x="0" y="468351"/>
            <a:ext cx="12192000" cy="55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95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EA218-AD91-4238-B181-1410F2899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8" b="11707"/>
          <a:stretch/>
        </p:blipFill>
        <p:spPr>
          <a:xfrm>
            <a:off x="0" y="379141"/>
            <a:ext cx="12192000" cy="56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4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C3D660-F737-43D9-B954-E8105DD79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2" b="13170"/>
          <a:stretch/>
        </p:blipFill>
        <p:spPr>
          <a:xfrm>
            <a:off x="0" y="223024"/>
            <a:ext cx="12192000" cy="57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5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8AE68-34CA-49AC-820A-1B506AA537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b="11382"/>
          <a:stretch/>
        </p:blipFill>
        <p:spPr>
          <a:xfrm>
            <a:off x="0" y="245326"/>
            <a:ext cx="12192000" cy="58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E9180-D5B5-46D3-A40C-0893395C4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3" b="12683"/>
          <a:stretch/>
        </p:blipFill>
        <p:spPr>
          <a:xfrm>
            <a:off x="0" y="568712"/>
            <a:ext cx="12192000" cy="54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0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F467A-AEB3-4B96-A72F-4D221EB31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6" b="17723"/>
          <a:stretch/>
        </p:blipFill>
        <p:spPr>
          <a:xfrm>
            <a:off x="0" y="1014760"/>
            <a:ext cx="12192000" cy="46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03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DE0A1-7346-4D7C-BFBA-B13A03903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9" b="14634"/>
          <a:stretch/>
        </p:blipFill>
        <p:spPr>
          <a:xfrm>
            <a:off x="0" y="724829"/>
            <a:ext cx="12192000" cy="51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8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CDFF3-41CE-4667-A829-2A192ADD9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7" b="4386"/>
          <a:stretch/>
        </p:blipFill>
        <p:spPr>
          <a:xfrm>
            <a:off x="0" y="936702"/>
            <a:ext cx="12192000" cy="514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62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064B9-67A7-41B2-8AF5-259954813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5" b="12195"/>
          <a:stretch/>
        </p:blipFill>
        <p:spPr>
          <a:xfrm>
            <a:off x="0" y="791736"/>
            <a:ext cx="12192000" cy="52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E7338-6CBB-46F3-9203-FAF22C4B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660"/>
            <a:ext cx="12192000" cy="55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40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C3BFF-C216-44D3-861F-CDB1E3C12C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5" b="10894"/>
          <a:stretch/>
        </p:blipFill>
        <p:spPr>
          <a:xfrm>
            <a:off x="0" y="535259"/>
            <a:ext cx="12192000" cy="557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79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6C268-910C-46E6-A73F-A862F54D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860"/>
            <a:ext cx="12192000" cy="607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99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D42BB-280B-47D2-8A2E-9920B90FA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" b="10244"/>
          <a:stretch/>
        </p:blipFill>
        <p:spPr>
          <a:xfrm>
            <a:off x="0" y="468350"/>
            <a:ext cx="12192000" cy="56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88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80F64-39E5-41A2-AB42-F75273263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5" b="6016"/>
          <a:stretch/>
        </p:blipFill>
        <p:spPr>
          <a:xfrm>
            <a:off x="0" y="490654"/>
            <a:ext cx="12192000" cy="595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8981E0-B422-4C3E-A3E7-F9CE4301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447"/>
            <a:ext cx="12192000" cy="58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39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1435D4-B3C7-445A-B1CC-9A357D9B1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" b="3252"/>
          <a:stretch/>
        </p:blipFill>
        <p:spPr>
          <a:xfrm>
            <a:off x="0" y="167268"/>
            <a:ext cx="12192000" cy="64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48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CB60C-03BE-41B8-9D56-182BB0975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t="13171" r="16220" b="15448"/>
          <a:stretch/>
        </p:blipFill>
        <p:spPr>
          <a:xfrm>
            <a:off x="312234" y="903249"/>
            <a:ext cx="9902283" cy="489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48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BCEEF-0FE3-438F-A927-CF11C8393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" t="10732" r="14208" b="14147"/>
          <a:stretch/>
        </p:blipFill>
        <p:spPr>
          <a:xfrm>
            <a:off x="412594" y="735980"/>
            <a:ext cx="10047249" cy="51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43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B5717-2719-4210-92CF-EDD153BCCE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11870" r="17409" b="13659"/>
          <a:stretch/>
        </p:blipFill>
        <p:spPr>
          <a:xfrm>
            <a:off x="256478" y="814039"/>
            <a:ext cx="9813073" cy="51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1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0FAAE-4A09-47C1-8846-BC336AE00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" t="12520" r="12744" b="8943"/>
          <a:stretch/>
        </p:blipFill>
        <p:spPr>
          <a:xfrm>
            <a:off x="379141" y="858644"/>
            <a:ext cx="10259122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3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E7338-6CBB-46F3-9203-FAF22C4B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84201"/>
            <a:ext cx="12192000" cy="44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27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12733-374A-491D-896B-8F25B44E6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9" r="16678" b="13008"/>
          <a:stretch/>
        </p:blipFill>
        <p:spPr>
          <a:xfrm>
            <a:off x="1248936" y="713677"/>
            <a:ext cx="1015876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35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20BDB-2C02-499E-A849-372CBE741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9" r="15122" b="12520"/>
          <a:stretch/>
        </p:blipFill>
        <p:spPr>
          <a:xfrm>
            <a:off x="1215484" y="735980"/>
            <a:ext cx="10348332" cy="49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38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89496-9BC3-4DA6-BA3F-5C4DD5C7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0" r="15763" b="12683"/>
          <a:stretch/>
        </p:blipFill>
        <p:spPr>
          <a:xfrm>
            <a:off x="1148576" y="758283"/>
            <a:ext cx="10270273" cy="48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1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01358-0380-41F2-A5D2-C4A628A6A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2" r="15304" b="13333"/>
          <a:stretch/>
        </p:blipFill>
        <p:spPr>
          <a:xfrm>
            <a:off x="932985" y="1081668"/>
            <a:ext cx="10326029" cy="48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41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B42CD-0826-433D-8BB7-6CC5940E9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0" r="15305" b="11382"/>
          <a:stretch/>
        </p:blipFill>
        <p:spPr>
          <a:xfrm>
            <a:off x="1025912" y="925550"/>
            <a:ext cx="10326029" cy="500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73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AC42E5-FE74-4140-B79B-C6B3870DC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2" r="13842" b="13496"/>
          <a:stretch/>
        </p:blipFill>
        <p:spPr>
          <a:xfrm>
            <a:off x="843775" y="981306"/>
            <a:ext cx="10504449" cy="48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32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32988-5059-4136-8E6F-E3BB16E3F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0" r="15031" b="12032"/>
          <a:stretch/>
        </p:blipFill>
        <p:spPr>
          <a:xfrm>
            <a:off x="916258" y="1025912"/>
            <a:ext cx="10359483" cy="49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76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117D5-9807-4ED5-B1CC-C6F2395CD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6" r="15031" b="12194"/>
          <a:stretch/>
        </p:blipFill>
        <p:spPr>
          <a:xfrm>
            <a:off x="1059366" y="925550"/>
            <a:ext cx="10359483" cy="500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42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29BE4-4ED4-4D05-B6DF-2FAC2478F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4" r="14024" b="15935"/>
          <a:stretch/>
        </p:blipFill>
        <p:spPr>
          <a:xfrm>
            <a:off x="854927" y="747132"/>
            <a:ext cx="10482146" cy="476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5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4A0E9-F0FD-444B-8AF4-142BFD1DE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0" r="14024" b="13496"/>
          <a:stretch/>
        </p:blipFill>
        <p:spPr>
          <a:xfrm>
            <a:off x="680225" y="1115122"/>
            <a:ext cx="10482146" cy="48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E7338-6CBB-46F3-9203-FAF22C4B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6379" y="1184201"/>
            <a:ext cx="10379241" cy="44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17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8C3063-C56A-4107-A422-C2E852B46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6" t="7479" r="2591" b="20162"/>
          <a:stretch/>
        </p:blipFill>
        <p:spPr>
          <a:xfrm>
            <a:off x="1304692" y="579863"/>
            <a:ext cx="9924586" cy="496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17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83077-375A-4414-B200-12F3DA9A7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878" r="11830" b="18536"/>
          <a:stretch/>
        </p:blipFill>
        <p:spPr>
          <a:xfrm>
            <a:off x="721112" y="412595"/>
            <a:ext cx="10749776" cy="52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43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E9173-070F-4B52-ADA7-728B56B243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0" r="1037" b="9593"/>
          <a:stretch/>
        </p:blipFill>
        <p:spPr>
          <a:xfrm>
            <a:off x="1" y="345688"/>
            <a:ext cx="12065620" cy="58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80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85A31-C103-4550-B706-648DAB4DD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7317" r="671" b="12684"/>
          <a:stretch/>
        </p:blipFill>
        <p:spPr>
          <a:xfrm>
            <a:off x="657922" y="501804"/>
            <a:ext cx="11452302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4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E00B1-A0CD-4967-B615-4CB23DD7C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" t="5366" r="2682" b="15935"/>
          <a:stretch/>
        </p:blipFill>
        <p:spPr>
          <a:xfrm>
            <a:off x="602166" y="367990"/>
            <a:ext cx="11262732" cy="53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0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0B7F8-DBF0-41A3-973C-A131B2179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3" t="16423" r="9999" b="14146"/>
          <a:stretch/>
        </p:blipFill>
        <p:spPr>
          <a:xfrm>
            <a:off x="780584" y="1126273"/>
            <a:ext cx="10192215" cy="47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93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B3149-21BF-42F2-A3AC-7AA3DA98B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" t="14958" r="3413" b="10081"/>
          <a:stretch/>
        </p:blipFill>
        <p:spPr>
          <a:xfrm>
            <a:off x="524107" y="1025913"/>
            <a:ext cx="11251582" cy="514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0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C36C2-F77E-4841-8B17-FA1C3E164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t="15284" r="11464" b="18536"/>
          <a:stretch/>
        </p:blipFill>
        <p:spPr>
          <a:xfrm>
            <a:off x="1115121" y="1048215"/>
            <a:ext cx="9679259" cy="453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60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6C654-841E-495F-A5F9-B2910F388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2" t="13171" r="7441" b="22114"/>
          <a:stretch/>
        </p:blipFill>
        <p:spPr>
          <a:xfrm>
            <a:off x="1315844" y="903249"/>
            <a:ext cx="9969190" cy="44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24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3594A-3C94-4E40-9A91-97EC4B91D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12683" r="4695" b="11219"/>
          <a:stretch/>
        </p:blipFill>
        <p:spPr>
          <a:xfrm>
            <a:off x="936702" y="869795"/>
            <a:ext cx="10682868" cy="52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8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0644E-A28F-4E8E-BD2C-8071F539F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378"/>
            <a:ext cx="12192000" cy="58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2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8867B-6051-4620-87B5-A487428E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577"/>
            <a:ext cx="12192000" cy="538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F3D5D-5A71-4210-B405-3D9B9206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9" y="278781"/>
            <a:ext cx="11358754" cy="52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4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C6B70C-9D18-4519-9332-FD053A5B6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738794"/>
            <a:ext cx="11809141" cy="52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53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C9331-2E12-4074-BB2A-19CDB06A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395"/>
            <a:ext cx="12192000" cy="6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1645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{C5A3CE4A-E653-4714-8998-913DFFA93676}tf56160789_win32</Template>
  <TotalTime>76</TotalTime>
  <Words>6</Words>
  <Application>Microsoft Office PowerPoint</Application>
  <PresentationFormat>Widescreen</PresentationFormat>
  <Paragraphs>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Bookman Old Style</vt:lpstr>
      <vt:lpstr>Calibri</vt:lpstr>
      <vt:lpstr>Franklin Gothic Book</vt:lpstr>
      <vt:lpstr>1_RetrospectVTI</vt:lpstr>
      <vt:lpstr>What is Cloud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Cloud ?</dc:title>
  <dc:creator>Sameer Zulfi</dc:creator>
  <cp:lastModifiedBy>Sameer Zulfi</cp:lastModifiedBy>
  <cp:revision>3</cp:revision>
  <dcterms:created xsi:type="dcterms:W3CDTF">2021-12-26T06:36:14Z</dcterms:created>
  <dcterms:modified xsi:type="dcterms:W3CDTF">2022-03-18T09:51:09Z</dcterms:modified>
</cp:coreProperties>
</file>